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75A4-6D1D-4772-A480-61FB5C7EC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1751-A9F2-421F-90AF-168AAFCE2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66BDA-7459-4142-B3E5-A4E0DC9C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9B7A2-D638-4C94-A949-2798F1AC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60D56-77E1-40FD-8CC4-6D205364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61E-A80B-40C2-B3D8-1FA65BFB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7E771-07A3-42A4-A23C-A59934A80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3EEB-EBE6-402B-9663-82DE16D3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1DF2-0F82-4173-83BF-79B4554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7589-184E-4025-AC5D-F97E5C5D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D8421-DBCE-4192-B9F8-5459F7488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A8BED-2D06-4495-81BD-E91C539B3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16A5-4D6C-4433-92B6-7A193F03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4574-C1FC-4777-85E5-21EBB8E1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8439-B3A4-4A69-843C-5F8E814D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6996-65A9-4801-A731-D40ABEF3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74A9-97DD-442A-ABC9-3DE30358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06F7A-C6A0-4D98-81C3-8416D86E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3482-B4BD-41C5-B652-D951A621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C223E-5553-43FE-ABB4-818C42DA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7ABF-5D30-4F5F-9310-D297CB9D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096CB-4E12-4911-AB2F-9B2C4F0FB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45D8B-648D-48DD-A9F2-93A1B551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0E802-8931-4359-8714-644DAFA3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2EEB-AE51-4FA3-9522-F3C831C6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76FA-5FAF-427E-9E56-BE997706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7DE6-0BCF-4DD7-BA65-214802489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6D2A5-EAA3-4246-B85F-8C6127CC9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30843-4D68-43DA-9A36-073AF9BC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BB8E1-5D64-4D24-BD3A-776281F4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FC3B2-025B-434B-A69D-327C1E72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9CDE-E812-41F3-BDC9-716DFF4D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BBA2D-AA6E-48AF-9B0C-8115A4A0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A8CC7-AB86-4124-B1D8-209019D5D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E2383-F370-484C-AC68-E0845CA43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590A8-D01A-43C8-9CD5-B63740844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5DFB48-74F7-4CE0-99E9-7E08996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E13BE-CC87-46F7-AF30-6FAD38B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222F4-6376-41FD-9D05-86BEE145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81E2-EC5B-438D-ACE4-81338F97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51212-54E6-46DD-ACF3-4327E9F0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4DE7F-2948-4878-B876-3ED3D835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3E552-811B-48D8-A832-099BB29E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5A679-57EB-4FB5-BA56-03B08E20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082C7-F860-48DC-9620-75D701E4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247E9-65B8-470D-98BA-6CE72216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BF35-DB05-479C-8CE9-0706E357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5246-E757-45E1-8C3E-B09A82B9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8A09F-1D5C-4093-BDFE-A3FF600C5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791DF-D678-4418-952C-F2585A2B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4B27E-82D4-4C76-9CF4-04A05F6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AF01-13C6-4962-85DB-ED220E11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7F26-E70C-4A4B-A733-6955D044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7BB0E-9A06-499A-BF80-3BEF35E4C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E0AA1-FCA4-4EEF-BC27-76A10A2D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24A15-3CA8-4084-9B5D-4120C8D0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FDB0-CF4F-4A8F-A783-EEA50FFF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E24B6-F71E-426B-94CA-04EB5F7D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13E18-3DF9-43D0-B51B-D68924BF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C71E-45F4-4A2D-BC07-73DD4ADC2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54B6-8648-4B77-AF19-48DDFC15E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F1AA-6BB4-44DF-B2DE-06A88B3861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239B-6455-4014-8ABD-CBFB8EBC5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6A515-39D5-42D5-AA2F-7B18C5249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B79C-372F-4361-9E4C-4D5BEE53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21DE-DC24-43AF-B55F-1D46845BC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54952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iNaturalist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Τμήμα Βιολογίας του ΕΚΠΑ (και πέρα απ’ αυτό…)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074D9-D035-47E1-93A7-20A73875A8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50" y="0"/>
            <a:ext cx="2477549" cy="1119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2A5D7-871B-4C75-A023-6A0D4C0DC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22" y="5494988"/>
            <a:ext cx="3893636" cy="1074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CF67C37-54F5-4375-8EE7-19D994FF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618314"/>
            <a:ext cx="8534400" cy="7907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3600" b="1" dirty="0"/>
              <a:t>Χρήστος Γεωργιάδης</a:t>
            </a:r>
            <a:endParaRPr lang="en-US" sz="3600" i="1" dirty="0"/>
          </a:p>
          <a:p>
            <a:pPr>
              <a:lnSpc>
                <a:spcPct val="120000"/>
              </a:lnSpc>
            </a:pPr>
            <a:endParaRPr lang="en-US" sz="3600" b="1" dirty="0"/>
          </a:p>
          <a:p>
            <a:pPr>
              <a:lnSpc>
                <a:spcPct val="120000"/>
              </a:lnSpc>
            </a:pPr>
            <a:endParaRPr lang="en-US" sz="3600" b="1" dirty="0"/>
          </a:p>
          <a:p>
            <a:pPr>
              <a:lnSpc>
                <a:spcPct val="120000"/>
              </a:lnSpc>
            </a:pPr>
            <a:endParaRPr lang="en-US" sz="3600" b="1" dirty="0"/>
          </a:p>
          <a:p>
            <a:pPr>
              <a:lnSpc>
                <a:spcPct val="120000"/>
              </a:lnSpc>
            </a:pPr>
            <a:endParaRPr lang="en-US" sz="3600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E3223B-DD88-4AFB-B1F4-750DA3D10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17913"/>
              </p:ext>
            </p:extLst>
          </p:nvPr>
        </p:nvGraphicFramePr>
        <p:xfrm>
          <a:off x="2032000" y="3724985"/>
          <a:ext cx="8128000" cy="1188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26900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383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Instructor</a:t>
                      </a:r>
                    </a:p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Department of Biology</a:t>
                      </a:r>
                    </a:p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College of Science</a:t>
                      </a:r>
                    </a:p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United Arab Emirates University</a:t>
                      </a:r>
                      <a:endParaRPr lang="el-G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Teaching and Research Assistant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Section of Zoology - Marine Biology, Department of Biology, National and </a:t>
                      </a:r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Kapodistrian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University of Athens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7181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D758E35-CA34-42CD-A47E-7E3858BDE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8" t="9996" r="25733" b="13330"/>
          <a:stretch/>
        </p:blipFill>
        <p:spPr>
          <a:xfrm>
            <a:off x="10505638" y="5013176"/>
            <a:ext cx="1512168" cy="1630306"/>
          </a:xfrm>
          <a:prstGeom prst="rect">
            <a:avLst/>
          </a:prstGeom>
        </p:spPr>
      </p:pic>
      <p:pic>
        <p:nvPicPr>
          <p:cNvPr id="1026" name="Picture 2" descr="Image result for uaeu">
            <a:extLst>
              <a:ext uri="{FF2B5EF4-FFF2-40B4-BE49-F238E27FC236}">
                <a16:creationId xmlns:a16="http://schemas.microsoft.com/office/drawing/2014/main" id="{B3610D2A-6258-41A3-A016-099E830E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0" y="5188025"/>
            <a:ext cx="1608236" cy="16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aeu college of science">
            <a:extLst>
              <a:ext uri="{FF2B5EF4-FFF2-40B4-BE49-F238E27FC236}">
                <a16:creationId xmlns:a16="http://schemas.microsoft.com/office/drawing/2014/main" id="{DB8CE4C2-C6EE-4577-83A3-68EF4FE1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774926"/>
            <a:ext cx="3438223" cy="6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B7D-266C-46C4-80AE-4D3DBF06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33" y="102259"/>
            <a:ext cx="10515600" cy="1325563"/>
          </a:xfrm>
        </p:spPr>
        <p:txBody>
          <a:bodyPr/>
          <a:lstStyle/>
          <a:p>
            <a:r>
              <a:rPr lang="el-GR" dirty="0"/>
              <a:t>Η πρώτη προσπάθεια…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98B9-C87E-4F7D-90A5-D81421A1F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" y="4552108"/>
            <a:ext cx="12072257" cy="2268571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Whitney"/>
              </a:rPr>
              <a:t>Hellenic Fauna Citizen Science Project</a:t>
            </a:r>
            <a:endParaRPr lang="el-GR" b="0" i="0" dirty="0">
              <a:solidFill>
                <a:srgbClr val="1A1A1A"/>
              </a:solidFill>
              <a:effectLst/>
              <a:latin typeface="Whitney"/>
            </a:endParaRPr>
          </a:p>
          <a:p>
            <a:r>
              <a:rPr lang="el-GR" dirty="0">
                <a:solidFill>
                  <a:srgbClr val="1A1A1A"/>
                </a:solidFill>
                <a:latin typeface="Whitney"/>
              </a:rPr>
              <a:t>Ιούλιος 2018</a:t>
            </a:r>
          </a:p>
          <a:p>
            <a:r>
              <a:rPr lang="el-GR" b="0" i="0" dirty="0">
                <a:solidFill>
                  <a:srgbClr val="1A1A1A"/>
                </a:solidFill>
                <a:effectLst/>
                <a:latin typeface="Whitney"/>
              </a:rPr>
              <a:t>Καταγραφές ελληνικής πανίδας (</a:t>
            </a:r>
            <a:r>
              <a:rPr lang="en-US" b="0" i="0" dirty="0">
                <a:solidFill>
                  <a:srgbClr val="1A1A1A"/>
                </a:solidFill>
                <a:effectLst/>
                <a:latin typeface="Whitney"/>
              </a:rPr>
              <a:t>Animalia)</a:t>
            </a:r>
            <a:endParaRPr lang="el-GR" b="0" i="0" dirty="0">
              <a:solidFill>
                <a:srgbClr val="1A1A1A"/>
              </a:solidFill>
              <a:effectLst/>
              <a:latin typeface="Whitney"/>
            </a:endParaRPr>
          </a:p>
          <a:p>
            <a:r>
              <a:rPr lang="el-GR" dirty="0">
                <a:solidFill>
                  <a:srgbClr val="1A1A1A"/>
                </a:solidFill>
                <a:latin typeface="Whitney"/>
              </a:rPr>
              <a:t>Κυρίως: ξενικά, σπάνια, δυσεύρετα ζώα…</a:t>
            </a:r>
          </a:p>
          <a:p>
            <a:r>
              <a:rPr lang="el-GR" b="0" i="0" dirty="0">
                <a:solidFill>
                  <a:srgbClr val="1A1A1A"/>
                </a:solidFill>
                <a:effectLst/>
                <a:latin typeface="Whitney"/>
              </a:rPr>
              <a:t>Χρήση δεδομένων σε ερευνητικά προγράμματα και χάρτες κατανομής για ορισμένα </a:t>
            </a:r>
            <a:r>
              <a:rPr lang="el-GR" b="0" i="0" dirty="0" err="1">
                <a:solidFill>
                  <a:srgbClr val="1A1A1A"/>
                </a:solidFill>
                <a:effectLst/>
                <a:latin typeface="Whitney"/>
              </a:rPr>
              <a:t>τάξα</a:t>
            </a:r>
            <a:endParaRPr lang="el-GR" b="0" i="0" dirty="0">
              <a:solidFill>
                <a:srgbClr val="1A1A1A"/>
              </a:solidFill>
              <a:effectLst/>
              <a:latin typeface="Whitney"/>
            </a:endParaRPr>
          </a:p>
          <a:p>
            <a:endParaRPr lang="en-US" b="0" i="0" dirty="0">
              <a:solidFill>
                <a:srgbClr val="1A1A1A"/>
              </a:solidFill>
              <a:effectLst/>
              <a:latin typeface="Whitne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60F65-8864-4869-9ACF-1ABFBC5E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29" y="1054598"/>
            <a:ext cx="8654971" cy="34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250F-DEF9-40DE-9CA8-878F8A20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l-GR" dirty="0"/>
              <a:t>Για το Μουσείο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B910-A90F-434B-B956-EA06D496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16534"/>
            <a:ext cx="10515600" cy="244146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ιδέα: Ψηφιοποίηση δειγμάτων του Μουσείου</a:t>
            </a:r>
          </a:p>
          <a:p>
            <a:r>
              <a:rPr lang="el-GR" dirty="0"/>
              <a:t>Καταγραφή </a:t>
            </a:r>
            <a:r>
              <a:rPr lang="el-GR" dirty="0" err="1"/>
              <a:t>μεταδεδομένων</a:t>
            </a:r>
            <a:r>
              <a:rPr lang="el-GR" dirty="0"/>
              <a:t> </a:t>
            </a:r>
          </a:p>
          <a:p>
            <a:r>
              <a:rPr lang="el-GR" dirty="0"/>
              <a:t>Αναγνωρίσεις…</a:t>
            </a:r>
          </a:p>
          <a:p>
            <a:endParaRPr lang="el-GR" dirty="0"/>
          </a:p>
          <a:p>
            <a:r>
              <a:rPr lang="el-GR" dirty="0"/>
              <a:t>«Στα σκαριά…»</a:t>
            </a:r>
          </a:p>
          <a:p>
            <a:r>
              <a:rPr lang="el-GR" dirty="0"/>
              <a:t>Χρειάζεται χρόνο, κόσμο (φοιτητές;) και εργαλεία…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1C474-CF30-4CD1-AF73-3BAED852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56" y="967055"/>
            <a:ext cx="9939844" cy="34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B316-FC10-489C-A304-7CF763BF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9" y="79899"/>
            <a:ext cx="10515600" cy="1325563"/>
          </a:xfrm>
        </p:spPr>
        <p:txBody>
          <a:bodyPr/>
          <a:lstStyle/>
          <a:p>
            <a:r>
              <a:rPr lang="el-GR" dirty="0"/>
              <a:t>Εκτός…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B638-2C1E-45C7-B3BB-2BDB2053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9" y="4418129"/>
            <a:ext cx="10515600" cy="2359972"/>
          </a:xfrm>
        </p:spPr>
        <p:txBody>
          <a:bodyPr/>
          <a:lstStyle/>
          <a:p>
            <a:r>
              <a:rPr lang="el-GR" dirty="0"/>
              <a:t>ΗΑΕ – Πανεπιστήμιο</a:t>
            </a:r>
          </a:p>
          <a:p>
            <a:r>
              <a:rPr lang="el-GR" dirty="0"/>
              <a:t>Φοιτητές (κυρίως…)</a:t>
            </a:r>
            <a:endParaRPr lang="en-US" dirty="0"/>
          </a:p>
          <a:p>
            <a:r>
              <a:rPr lang="el-GR" dirty="0"/>
              <a:t>Ασπόνδυλα (αστικά/</a:t>
            </a:r>
            <a:r>
              <a:rPr lang="el-GR" dirty="0" err="1"/>
              <a:t>περιαστικά</a:t>
            </a:r>
            <a:r>
              <a:rPr lang="el-GR" dirty="0"/>
              <a:t>)</a:t>
            </a:r>
          </a:p>
          <a:p>
            <a:r>
              <a:rPr lang="el-GR" dirty="0"/>
              <a:t>Αργοί ρυθμοί…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028B8-0337-4E35-BE1D-2936CF9B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61" y="268450"/>
            <a:ext cx="9946470" cy="40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CA626-6747-42FB-A1E2-41CB56CD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19" y="219643"/>
            <a:ext cx="8521523" cy="5952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F5886-567E-4158-9465-379828D8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8" y="96677"/>
            <a:ext cx="10515600" cy="1325563"/>
          </a:xfrm>
        </p:spPr>
        <p:txBody>
          <a:bodyPr/>
          <a:lstStyle/>
          <a:p>
            <a:r>
              <a:rPr lang="el-GR" dirty="0"/>
              <a:t>Και τέλος…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D6C2-7FA7-4DBE-B41B-8E123A04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5" y="2287019"/>
            <a:ext cx="4383518" cy="4351338"/>
          </a:xfrm>
        </p:spPr>
        <p:txBody>
          <a:bodyPr/>
          <a:lstStyle/>
          <a:p>
            <a:r>
              <a:rPr lang="el-GR" dirty="0"/>
              <a:t>Ποτέ μόνος στο σπίτι!</a:t>
            </a:r>
          </a:p>
          <a:p>
            <a:r>
              <a:rPr lang="el-GR" dirty="0"/>
              <a:t>Ελεύθερο…</a:t>
            </a:r>
          </a:p>
          <a:p>
            <a:r>
              <a:rPr lang="el-GR" dirty="0"/>
              <a:t>Παγκόσμιο…</a:t>
            </a:r>
          </a:p>
          <a:p>
            <a:r>
              <a:rPr lang="el-GR" dirty="0"/>
              <a:t>Αυστηρά ΜΕΣΑ σε ανθρώπινες κατασκευές!</a:t>
            </a:r>
          </a:p>
          <a:p>
            <a:r>
              <a:rPr lang="el-GR" dirty="0"/>
              <a:t>Ομάδα από ΗΠΑ, Αυστραλία, Σουηδία, Γερμανία και Ελλάδα </a:t>
            </a:r>
            <a:r>
              <a:rPr lang="el-GR" dirty="0">
                <a:sym typeface="Wingdings" panose="05000000000000000000" pitchFamily="2" charset="2"/>
              </a:rPr>
              <a:t>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161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Whitney</vt:lpstr>
      <vt:lpstr>Office Theme</vt:lpstr>
      <vt:lpstr>To iNaturalist στο Τμήμα Βιολογίας του ΕΚΠΑ (και πέρα απ’ αυτό…)</vt:lpstr>
      <vt:lpstr>Η πρώτη προσπάθεια…</vt:lpstr>
      <vt:lpstr>Για το Μουσείο</vt:lpstr>
      <vt:lpstr>Εκτός…</vt:lpstr>
      <vt:lpstr>Και τέλος…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iNaturalist στο Τμήμα Βιολογίας του ΕΚΠΑ (και πέρα απ’ αυτό…)</dc:title>
  <dc:creator>Christos Georgiadis</dc:creator>
  <cp:lastModifiedBy>Christos Georgiadis</cp:lastModifiedBy>
  <cp:revision>5</cp:revision>
  <dcterms:created xsi:type="dcterms:W3CDTF">2020-11-20T11:57:54Z</dcterms:created>
  <dcterms:modified xsi:type="dcterms:W3CDTF">2020-11-20T12:31:29Z</dcterms:modified>
</cp:coreProperties>
</file>